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53" r:id="rId2"/>
    <p:sldId id="321" r:id="rId3"/>
    <p:sldId id="296" r:id="rId4"/>
    <p:sldId id="354" r:id="rId5"/>
    <p:sldId id="288" r:id="rId6"/>
    <p:sldId id="292" r:id="rId7"/>
    <p:sldId id="290" r:id="rId8"/>
    <p:sldId id="323" r:id="rId9"/>
    <p:sldId id="297" r:id="rId10"/>
    <p:sldId id="340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5" r:id="rId22"/>
    <p:sldId id="335" r:id="rId23"/>
    <p:sldId id="356" r:id="rId24"/>
    <p:sldId id="357" r:id="rId25"/>
    <p:sldId id="358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FAF5"/>
    <a:srgbClr val="FDC9E5"/>
    <a:srgbClr val="D7CFFC"/>
    <a:srgbClr val="D4FBBA"/>
    <a:srgbClr val="FFCDAE"/>
    <a:srgbClr val="FCB78A"/>
    <a:srgbClr val="FFFF8C"/>
    <a:srgbClr val="F6F4B9"/>
    <a:srgbClr val="B9D485"/>
    <a:srgbClr val="D5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6132"/>
  </p:normalViewPr>
  <p:slideViewPr>
    <p:cSldViewPr snapToGrid="0" showGuides="1">
      <p:cViewPr varScale="1">
        <p:scale>
          <a:sx n="121" d="100"/>
          <a:sy n="121" d="100"/>
        </p:scale>
        <p:origin x="160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802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11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79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91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955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198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92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188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99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921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39BCB-0411-6A42-A24B-2D857FCAE16C}" type="datetimeFigureOut">
              <a:rPr lang="en-US" smtClean="0"/>
              <a:t>1/10/24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E8F82-A9C2-CB44-AD6E-55BE71F0E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43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468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633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311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433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5116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217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79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083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526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082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52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67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4120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8668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7187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8712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9543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990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67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207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210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388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242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601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439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7112</TotalTime>
  <Words>0</Words>
  <Application>Microsoft Macintosh PowerPoint</Application>
  <PresentationFormat>On-screen Show (4:3)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27</cp:revision>
  <dcterms:created xsi:type="dcterms:W3CDTF">2024-01-05T17:21:15Z</dcterms:created>
  <dcterms:modified xsi:type="dcterms:W3CDTF">2024-01-10T15:54:57Z</dcterms:modified>
</cp:coreProperties>
</file>